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048862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ночью 4-9, днем 9-14 м/с. Температура воздуха ночью 9-11, днем 29-31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1" y="32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932" y="223954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63232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21971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4374</cp:revision>
  <cp:lastPrinted>2021-07-01T03:56:27Z</cp:lastPrinted>
  <dcterms:created xsi:type="dcterms:W3CDTF">2018-03-27T06:03:00Z</dcterms:created>
  <dcterms:modified xsi:type="dcterms:W3CDTF">2026-05-26T07:55:52Z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